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7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3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4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02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33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48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4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41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21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6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3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6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5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58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7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6/29/2021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63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8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ragmatismus" TargetMode="External"/><Relationship Id="rId2" Type="http://schemas.openxmlformats.org/officeDocument/2006/relationships/hyperlink" Target="https://dum.rvp.cz/materialy/pragmatismu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ses.cz/id/pbp60d/10952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6AB9E2-B1D9-473C-9CB8-54E183395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307E230-3142-424F-A7EA-6CFFEC244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/>
          </a:bodyPr>
          <a:lstStyle/>
          <a:p>
            <a:r>
              <a:rPr lang="cs-CZ" dirty="0"/>
              <a:t>Pragmatismus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5FE245-C789-42E5-8CF4-14DB29E1E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>
            <a:normAutofit/>
          </a:bodyPr>
          <a:lstStyle/>
          <a:p>
            <a:r>
              <a:rPr lang="cs-CZ" dirty="0"/>
              <a:t>Roman Veškrna ITB3</a:t>
            </a:r>
          </a:p>
        </p:txBody>
      </p:sp>
    </p:spTree>
    <p:extLst>
      <p:ext uri="{BB962C8B-B14F-4D97-AF65-F5344CB8AC3E}">
        <p14:creationId xmlns:p14="http://schemas.microsoft.com/office/powerpoint/2010/main" val="287233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2A4578-DD2D-42E5-A30D-A61A991B8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C91A34-E46F-40D1-8619-4105F1C9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651" y="609599"/>
            <a:ext cx="3413156" cy="5273675"/>
          </a:xfrm>
        </p:spPr>
        <p:txBody>
          <a:bodyPr>
            <a:normAutofit/>
          </a:bodyPr>
          <a:lstStyle/>
          <a:p>
            <a:pPr algn="l"/>
            <a:r>
              <a:rPr lang="cs-CZ" sz="3600"/>
              <a:t>Definice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14F76F-D1CE-4226-A477-F8A3F641E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37" y="609599"/>
            <a:ext cx="6889687" cy="527367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8EACD-E3D6-4CB6-AF40-23C19EE0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09" y="957943"/>
            <a:ext cx="6292785" cy="461554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Pojmem pragmatismus označujeme filozofický směr, který vznikl na začátku dvacátého století ve USA</a:t>
            </a:r>
          </a:p>
          <a:p>
            <a:pPr>
              <a:lnSpc>
                <a:spcPct val="100000"/>
              </a:lnSpc>
            </a:pP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Pragmatismus zastává názor, že smysl pro člověka má pouze to, co je důležité pro jeho praktický život</a:t>
            </a:r>
          </a:p>
          <a:p>
            <a:pPr>
              <a:lnSpc>
                <a:spcPct val="100000"/>
              </a:lnSpc>
            </a:pP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Kromě praxe je pro něj důležitým pojmem rovněž pravda</a:t>
            </a:r>
          </a:p>
          <a:p>
            <a:pPr>
              <a:lnSpc>
                <a:spcPct val="100000"/>
              </a:lnSpc>
            </a:pPr>
            <a:r>
              <a:rPr lang="cs-CZ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 českým prostředím je pragmatismus spjatý především tím, že jeho principy se uplatnily v některých dílech Karla Čapka</a:t>
            </a:r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3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69960A3-4EE1-43D2-ABFC-C7A03ED21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07DB77-ACA0-4C02-982C-B2FD541F6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164772"/>
          </a:xfrm>
        </p:spPr>
        <p:txBody>
          <a:bodyPr>
            <a:normAutofit/>
          </a:bodyPr>
          <a:lstStyle/>
          <a:p>
            <a:r>
              <a:rPr lang="cs-CZ"/>
              <a:t>Základní znaky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ABCF9F-46A6-4370-8EC8-B1EDB4510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2046514"/>
            <a:ext cx="12192001" cy="48114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D60737-CBEA-4C69-B860-482B6925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28" y="2481943"/>
            <a:ext cx="9710296" cy="3309258"/>
          </a:xfrm>
        </p:spPr>
        <p:txBody>
          <a:bodyPr>
            <a:normAutofit/>
          </a:bodyPr>
          <a:lstStyle/>
          <a:p>
            <a:r>
              <a:rPr lang="cs-CZ" sz="21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Pragmatismus myšlenkově vycházel z věčného souboje racionalismu a empirismu</a:t>
            </a:r>
          </a:p>
          <a:p>
            <a:r>
              <a:rPr lang="cs-CZ" sz="21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Úkolem pragmatismu je tento spor vyřešit, nalézt způsob, jak postavit vedle sebe obě zkušenosti, tedy skutečnost vnitřní i vnější</a:t>
            </a:r>
          </a:p>
          <a:p>
            <a:r>
              <a:rPr lang="cs-CZ" sz="21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Základním stavebními kameny pragmatismu tak jsou praktičnost, užitečnost a využitelnost v běžném životě</a:t>
            </a:r>
          </a:p>
          <a:p>
            <a:r>
              <a:rPr lang="cs-CZ" sz="21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Pragmatismus porovnává výsledky jednotlivých názorů v praktickém životě člověka a základní metodou pro je pragmatická teorie pravdy</a:t>
            </a:r>
            <a:endParaRPr lang="cs-CZ"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06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98318E6-69F4-42F4-AB85-F01AA0DAF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E5CB27-73B7-4593-A037-9E54730A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60" y="609599"/>
            <a:ext cx="5978072" cy="1505804"/>
          </a:xfrm>
        </p:spPr>
        <p:txBody>
          <a:bodyPr>
            <a:normAutofit/>
          </a:bodyPr>
          <a:lstStyle/>
          <a:p>
            <a:r>
              <a:rPr lang="cs-CZ" dirty="0"/>
              <a:t>Představitelé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559DF61F-9058-49C9-8F75-DC501F983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2052" name="Picture 4" descr="William James | Life, Books, Psychology, Contribution, &amp; Facts | Britannica">
            <a:extLst>
              <a:ext uri="{FF2B5EF4-FFF2-40B4-BE49-F238E27FC236}">
                <a16:creationId xmlns:a16="http://schemas.microsoft.com/office/drawing/2014/main" id="{0B8B9692-4940-4C65-9F1C-E5C727220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5422" y="643467"/>
            <a:ext cx="1776024" cy="262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eirce's Life | Charles sanders peirce, Philosophers, Charles">
            <a:extLst>
              <a:ext uri="{FF2B5EF4-FFF2-40B4-BE49-F238E27FC236}">
                <a16:creationId xmlns:a16="http://schemas.microsoft.com/office/drawing/2014/main" id="{D1B0B37F-CE6E-40CD-B0F6-39F9300E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3254" y="3589863"/>
            <a:ext cx="1880359" cy="26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55BDD3-7B56-4CC9-A9C7-5DCD372E0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60" y="2286000"/>
            <a:ext cx="5978072" cy="347708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Významnými představiteli pragmatismu byli především Charles </a:t>
            </a:r>
            <a:r>
              <a:rPr lang="cs-CZ" sz="16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Peirce</a:t>
            </a: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William James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Pragmatismus zásadně odmítá jakoukoli absolutní pravdu, rozhodující je, jaký praktický účinek daná věc pro konkrétního člověka má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Pojetí pravdy je navíc úzce napojeno na zkušenost, účelem každé myšlenky je vytvářet vazby mezi jednotlivými částmi naší zkušenosti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Pravda o světě je tak vlastně naší zkušeností o světě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pragmatistického pohledu na svět lze zahrnout vše, co má praktický účinek, tedy i boha, pokud je pro nás nějak užitečný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CED1698B-30ED-4BA0-A2E7-3F54319675DA}"/>
              </a:ext>
            </a:extLst>
          </p:cNvPr>
          <p:cNvSpPr txBox="1">
            <a:spLocks/>
          </p:cNvSpPr>
          <p:nvPr/>
        </p:nvSpPr>
        <p:spPr>
          <a:xfrm>
            <a:off x="1781669" y="298742"/>
            <a:ext cx="1423528" cy="3447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lnSpc>
                <a:spcPct val="100000"/>
              </a:lnSpc>
              <a:buNone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William James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EFED13E9-2E45-4B22-95C8-2CA4A9E6B4A4}"/>
              </a:ext>
            </a:extLst>
          </p:cNvPr>
          <p:cNvSpPr txBox="1">
            <a:spLocks/>
          </p:cNvSpPr>
          <p:nvPr/>
        </p:nvSpPr>
        <p:spPr>
          <a:xfrm>
            <a:off x="1781669" y="6214533"/>
            <a:ext cx="1423528" cy="34472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lnSpc>
                <a:spcPct val="100000"/>
              </a:lnSpc>
              <a:buNone/>
            </a:pPr>
            <a:r>
              <a:rPr lang="cs-CZ" sz="1600" dirty="0">
                <a:latin typeface="Calibri" panose="020F0502020204030204" pitchFamily="34" charset="0"/>
                <a:cs typeface="Calibri" panose="020F0502020204030204" pitchFamily="34" charset="0"/>
              </a:rPr>
              <a:t>Charles </a:t>
            </a:r>
            <a:r>
              <a:rPr lang="cs-CZ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Pierce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4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8CDD186-03E3-4AED-BEB6-0B3BEC208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D961E3-337B-4A3A-B2DF-5D69A370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174075"/>
          </a:xfrm>
        </p:spPr>
        <p:txBody>
          <a:bodyPr>
            <a:normAutofit/>
          </a:bodyPr>
          <a:lstStyle/>
          <a:p>
            <a:r>
              <a:rPr lang="cs-CZ" sz="3900">
                <a:effectLst/>
              </a:rPr>
              <a:t>Pragmatismus a Karel Čapek</a:t>
            </a:r>
            <a:endParaRPr lang="cs-CZ" sz="39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10AED0-EE4B-48F0-ABB3-32435FB9F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83674"/>
            <a:ext cx="5978072" cy="475047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Clr>
                <a:srgbClr val="23B0C5"/>
              </a:buClr>
            </a:pP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Ještě jako student filozofie vydal Karel čapek roku 1918 velmi významnou práci s názvem Pragmatismus čili Filozofie praktického života</a:t>
            </a:r>
          </a:p>
          <a:p>
            <a:pPr>
              <a:lnSpc>
                <a:spcPct val="100000"/>
              </a:lnSpc>
              <a:buClr>
                <a:srgbClr val="23B0C5"/>
              </a:buClr>
            </a:pP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 této práci se zabýval například různými kritérii pravdy a souhlasil s tím, že pravdivé je pouze to, co se osvědčuje svými praktickými důsledky</a:t>
            </a:r>
          </a:p>
          <a:p>
            <a:pPr>
              <a:lnSpc>
                <a:spcPct val="100000"/>
              </a:lnSpc>
              <a:buClr>
                <a:srgbClr val="23B0C5"/>
              </a:buClr>
            </a:pP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Pravdivé je pro nás poznání, které se shoduje s naší zkušeností</a:t>
            </a:r>
          </a:p>
          <a:p>
            <a:pPr>
              <a:lnSpc>
                <a:spcPct val="100000"/>
              </a:lnSpc>
              <a:buClr>
                <a:srgbClr val="23B0C5"/>
              </a:buClr>
            </a:pP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 toho rovněž vyplývá, že neexistuje žádná absolutní pravda, pojetí pravdy je vždy relativní, subjektivní</a:t>
            </a:r>
          </a:p>
          <a:p>
            <a:pPr>
              <a:lnSpc>
                <a:spcPct val="100000"/>
              </a:lnSpc>
              <a:buClr>
                <a:srgbClr val="23B0C5"/>
              </a:buClr>
            </a:pPr>
            <a:r>
              <a:rPr lang="cs-CZ" sz="1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Čapkův životní postoj a názor se často označuje jako pragmatický relativismus, podle něj člověk nikdy nedosáhne absolutního poznání, může věřit pouze tomu, co si ověří vlastní zkušeností, zároveň ale nic není jednoznačné a definitivní.</a:t>
            </a:r>
            <a:endParaRPr lang="cs-CZ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4" name="Picture 72">
            <a:extLst>
              <a:ext uri="{FF2B5EF4-FFF2-40B4-BE49-F238E27FC236}">
                <a16:creationId xmlns:a16="http://schemas.microsoft.com/office/drawing/2014/main" id="{1CF706DA-13E8-4A4F-9260-551FB8127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1026" name="Picture 2" descr="Spisovatel a novinář Karel Čapek - Aktuálně.cz">
            <a:extLst>
              <a:ext uri="{FF2B5EF4-FFF2-40B4-BE49-F238E27FC236}">
                <a16:creationId xmlns:a16="http://schemas.microsoft.com/office/drawing/2014/main" id="{E5BB9BE1-7B7A-4A1F-B205-765A39947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" r="1" b="1"/>
          <a:stretch/>
        </p:blipFill>
        <p:spPr bwMode="auto">
          <a:xfrm>
            <a:off x="7714656" y="877314"/>
            <a:ext cx="3995592" cy="510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3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D5B0C-BEC9-48BD-8C08-4EFD7049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800350"/>
            <a:ext cx="10353762" cy="125730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12881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1DB38-5CE3-4049-B12F-7BC60271F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0B0D6C-B06D-4E66-899A-ABEC3EDF1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https://dum.rvp.cz/materialy/pragmatismus.html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https://cs.wikipedia.org/wiki/Pragmatismus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https://theses.cz/id/pbp60d/1095251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8624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RightStep">
      <a:dk1>
        <a:srgbClr val="000000"/>
      </a:dk1>
      <a:lt1>
        <a:srgbClr val="FFFFFF"/>
      </a:lt1>
      <a:dk2>
        <a:srgbClr val="301D1B"/>
      </a:dk2>
      <a:lt2>
        <a:srgbClr val="F3F1F0"/>
      </a:lt2>
      <a:accent1>
        <a:srgbClr val="23B0C5"/>
      </a:accent1>
      <a:accent2>
        <a:srgbClr val="176DD5"/>
      </a:accent2>
      <a:accent3>
        <a:srgbClr val="2D34E7"/>
      </a:accent3>
      <a:accent4>
        <a:srgbClr val="5F17D5"/>
      </a:accent4>
      <a:accent5>
        <a:srgbClr val="C029E7"/>
      </a:accent5>
      <a:accent6>
        <a:srgbClr val="D517AC"/>
      </a:accent6>
      <a:hlink>
        <a:srgbClr val="BF503F"/>
      </a:hlink>
      <a:folHlink>
        <a:srgbClr val="7F7F7F"/>
      </a:folHlink>
    </a:clrScheme>
    <a:fontScheme name="Slate">
      <a:majorFont>
        <a:latin typeface="Bodoni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376</Words>
  <Application>Microsoft Office PowerPoint</Application>
  <PresentationFormat>Širokoúhlá obrazovka</PresentationFormat>
  <Paragraphs>31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Bodoni MT</vt:lpstr>
      <vt:lpstr>Calibri</vt:lpstr>
      <vt:lpstr>Goudy Old Style</vt:lpstr>
      <vt:lpstr>Wingdings 2</vt:lpstr>
      <vt:lpstr>SlateVTI</vt:lpstr>
      <vt:lpstr>Pragmatismus</vt:lpstr>
      <vt:lpstr>Definice</vt:lpstr>
      <vt:lpstr>Základní znaky</vt:lpstr>
      <vt:lpstr>Představitelé</vt:lpstr>
      <vt:lpstr>Pragmatismus a Karel Čapek</vt:lpstr>
      <vt:lpstr>Děkuji za pozornost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Pragmatismus</dc:title>
  <dc:creator>Roman Veškrna</dc:creator>
  <cp:lastModifiedBy>Roman Veškrna</cp:lastModifiedBy>
  <cp:revision>5</cp:revision>
  <dcterms:created xsi:type="dcterms:W3CDTF">2021-04-09T07:17:59Z</dcterms:created>
  <dcterms:modified xsi:type="dcterms:W3CDTF">2021-06-29T17:15:27Z</dcterms:modified>
</cp:coreProperties>
</file>